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0055774278219"/>
          <c:y val="9.9910864372291672E-2"/>
          <c:w val="0.73003904199475067"/>
          <c:h val="0.58159670275590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Danville</c:v>
                </c:pt>
                <c:pt idx="1">
                  <c:v>Lewisburg</c:v>
                </c:pt>
                <c:pt idx="2">
                  <c:v>Midd-West</c:v>
                </c:pt>
                <c:pt idx="3">
                  <c:v>Mifflinburg</c:v>
                </c:pt>
                <c:pt idx="4">
                  <c:v>Milton</c:v>
                </c:pt>
                <c:pt idx="5">
                  <c:v>Selinsgrove</c:v>
                </c:pt>
                <c:pt idx="6">
                  <c:v>Shikellamy</c:v>
                </c:pt>
                <c:pt idx="7">
                  <c:v>Warrior Run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</c:v>
                </c:pt>
                <c:pt idx="1">
                  <c:v>16</c:v>
                </c:pt>
                <c:pt idx="2">
                  <c:v>6</c:v>
                </c:pt>
                <c:pt idx="3">
                  <c:v>10</c:v>
                </c:pt>
                <c:pt idx="4">
                  <c:v>13</c:v>
                </c:pt>
                <c:pt idx="5">
                  <c:v>14</c:v>
                </c:pt>
                <c:pt idx="6">
                  <c:v>16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1-4322-BE97-74542146B6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Danville</c:v>
                </c:pt>
                <c:pt idx="1">
                  <c:v>Lewisburg</c:v>
                </c:pt>
                <c:pt idx="2">
                  <c:v>Midd-West</c:v>
                </c:pt>
                <c:pt idx="3">
                  <c:v>Mifflinburg</c:v>
                </c:pt>
                <c:pt idx="4">
                  <c:v>Milton</c:v>
                </c:pt>
                <c:pt idx="5">
                  <c:v>Selinsgrove</c:v>
                </c:pt>
                <c:pt idx="6">
                  <c:v>Shikellamy</c:v>
                </c:pt>
                <c:pt idx="7">
                  <c:v>Warrior Run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4</c:v>
                </c:pt>
                <c:pt idx="4">
                  <c:v>12</c:v>
                </c:pt>
                <c:pt idx="5">
                  <c:v>10</c:v>
                </c:pt>
                <c:pt idx="6">
                  <c:v>26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1-4322-BE97-74542146B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88992"/>
        <c:axId val="63590784"/>
      </c:barChart>
      <c:catAx>
        <c:axId val="63588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590784"/>
        <c:crosses val="autoZero"/>
        <c:auto val="1"/>
        <c:lblAlgn val="ctr"/>
        <c:lblOffset val="100"/>
        <c:noMultiLvlLbl val="0"/>
      </c:catAx>
      <c:valAx>
        <c:axId val="6359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588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89230412"/>
              </p:ext>
            </p:extLst>
          </p:nvPr>
        </p:nvGraphicFramePr>
        <p:xfrm>
          <a:off x="1485900" y="1828800"/>
          <a:ext cx="6096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Area Sales Statistics</a:t>
            </a:r>
          </a:p>
          <a:p>
            <a:pPr algn="ctr"/>
            <a:r>
              <a:rPr lang="en-US" sz="2800" dirty="0"/>
              <a:t> Residential Units Sold</a:t>
            </a:r>
          </a:p>
          <a:p>
            <a:pPr algn="ctr"/>
            <a:r>
              <a:rPr lang="en-US" sz="2800" dirty="0"/>
              <a:t>by School District</a:t>
            </a:r>
          </a:p>
          <a:p>
            <a:pPr algn="ctr"/>
            <a:r>
              <a:rPr lang="en-US" sz="2800" dirty="0"/>
              <a:t>April  2020 – April 2021</a:t>
            </a:r>
          </a:p>
        </p:txBody>
      </p:sp>
    </p:spTree>
    <p:extLst>
      <p:ext uri="{BB962C8B-B14F-4D97-AF65-F5344CB8AC3E}">
        <p14:creationId xmlns:p14="http://schemas.microsoft.com/office/powerpoint/2010/main" val="28827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Ward</dc:creator>
  <cp:lastModifiedBy>Elisha Wilson</cp:lastModifiedBy>
  <cp:revision>38</cp:revision>
  <dcterms:created xsi:type="dcterms:W3CDTF">2014-11-06T14:42:00Z</dcterms:created>
  <dcterms:modified xsi:type="dcterms:W3CDTF">2021-05-13T15:23:09Z</dcterms:modified>
</cp:coreProperties>
</file>