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9203871898041"/>
          <c:y val="5.5959132508545784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84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84-4C6F-8F37-86C03BE29068}"/>
                </c:ext>
              </c:extLst>
            </c:dLbl>
            <c:dLbl>
              <c:idx val="1"/>
              <c:layout>
                <c:manualLayout>
                  <c:x val="-3.0380566375146395E-3"/>
                  <c:y val="6.576488034396402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84-4C6F-8F37-86C03BE29068}"/>
                </c:ext>
              </c:extLst>
            </c:dLbl>
            <c:dLbl>
              <c:idx val="2"/>
              <c:layout>
                <c:manualLayout>
                  <c:x val="-4.5710597435198652E-3"/>
                  <c:y val="7.59610835249275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84-4C6F-8F37-86C03BE29068}"/>
                </c:ext>
              </c:extLst>
            </c:dLbl>
            <c:dLbl>
              <c:idx val="3"/>
              <c:layout>
                <c:manualLayout>
                  <c:x val="9.6233490496896805E-4"/>
                  <c:y val="1.39031343052958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84-4C6F-8F37-86C03BE29068}"/>
                </c:ext>
              </c:extLst>
            </c:dLbl>
            <c:dLbl>
              <c:idx val="4"/>
              <c:layout>
                <c:manualLayout>
                  <c:x val="-3.3804078700039424E-3"/>
                  <c:y val="1.4330391768626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84-4C6F-8F37-86C03BE29068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148326</c:v>
                </c:pt>
                <c:pt idx="1">
                  <c:v>142575</c:v>
                </c:pt>
                <c:pt idx="2">
                  <c:v>79987</c:v>
                </c:pt>
                <c:pt idx="3">
                  <c:v>129860</c:v>
                </c:pt>
                <c:pt idx="4">
                  <c:v>171536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84-4C6F-8F37-86C03BE290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8990014176024371E-3"/>
                  <c:y val="-2.6968138188423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84-4C6F-8F37-86C03BE29068}"/>
                </c:ext>
              </c:extLst>
            </c:dLbl>
            <c:dLbl>
              <c:idx val="1"/>
              <c:layout>
                <c:manualLayout>
                  <c:x val="3.8418615559441212E-2"/>
                  <c:y val="3.0092285091386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84-4C6F-8F37-86C03BE29068}"/>
                </c:ext>
              </c:extLst>
            </c:dLbl>
            <c:dLbl>
              <c:idx val="2"/>
              <c:layout>
                <c:manualLayout>
                  <c:x val="8.0779239105752756E-3"/>
                  <c:y val="6.4275150781553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84-4C6F-8F37-86C03BE29068}"/>
                </c:ext>
              </c:extLst>
            </c:dLbl>
            <c:dLbl>
              <c:idx val="3"/>
              <c:layout>
                <c:manualLayout>
                  <c:x val="3.735181135602427E-3"/>
                  <c:y val="1.78918789069168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84-4C6F-8F37-86C03BE29068}"/>
                </c:ext>
              </c:extLst>
            </c:dLbl>
            <c:dLbl>
              <c:idx val="4"/>
              <c:layout>
                <c:manualLayout>
                  <c:x val="9.2687000044222728E-3"/>
                  <c:y val="1.0030341581628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84-4C6F-8F37-86C03BE29068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189731</c:v>
                </c:pt>
                <c:pt idx="1">
                  <c:v>800000</c:v>
                </c:pt>
                <c:pt idx="2">
                  <c:v>123580</c:v>
                </c:pt>
                <c:pt idx="3">
                  <c:v>206214</c:v>
                </c:pt>
                <c:pt idx="4">
                  <c:v>237818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984-4C6F-8F37-86C03BE29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69674496"/>
        <c:axId val="69676032"/>
      </c:barChart>
      <c:catAx>
        <c:axId val="6967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676032"/>
        <c:crosses val="autoZero"/>
        <c:auto val="1"/>
        <c:lblAlgn val="ctr"/>
        <c:lblOffset val="100"/>
        <c:noMultiLvlLbl val="0"/>
      </c:catAx>
      <c:valAx>
        <c:axId val="69676032"/>
        <c:scaling>
          <c:orientation val="minMax"/>
          <c:max val="800000"/>
          <c:min val="10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9674496"/>
        <c:crosses val="autoZero"/>
        <c:crossBetween val="between"/>
        <c:majorUnit val="50000"/>
      </c:valAx>
      <c:spPr>
        <a:noFill/>
        <a:ln w="250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February 2020 VS February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898107"/>
              </p:ext>
            </p:extLst>
          </p:nvPr>
        </p:nvGraphicFramePr>
        <p:xfrm>
          <a:off x="463550" y="2667000"/>
          <a:ext cx="8120062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745</TotalTime>
  <Words>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155</cp:revision>
  <dcterms:created xsi:type="dcterms:W3CDTF">2011-01-28T19:52:16Z</dcterms:created>
  <dcterms:modified xsi:type="dcterms:W3CDTF">2021-05-13T14:43:12Z</dcterms:modified>
</cp:coreProperties>
</file>