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602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15</c:v>
                </c:pt>
                <c:pt idx="1">
                  <c:v>13</c:v>
                </c:pt>
                <c:pt idx="2">
                  <c:v>2</c:v>
                </c:pt>
                <c:pt idx="3">
                  <c:v>8</c:v>
                </c:pt>
                <c:pt idx="4">
                  <c:v>9</c:v>
                </c:pt>
                <c:pt idx="5">
                  <c:v>6</c:v>
                </c:pt>
                <c:pt idx="6">
                  <c:v>11</c:v>
                </c:pt>
                <c:pt idx="7">
                  <c:v>13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5-4415-AA3A-A891C08796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283E"/>
            </a:solidFill>
            <a:ln w="25400" cap="flat" cmpd="sng" algn="ctr">
              <a:solidFill>
                <a:srgbClr val="C0283E"/>
              </a:solidFill>
              <a:prstDash val="solid"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9</c:v>
                </c:pt>
                <c:pt idx="1">
                  <c:v>27</c:v>
                </c:pt>
                <c:pt idx="2">
                  <c:v>1</c:v>
                </c:pt>
                <c:pt idx="3">
                  <c:v>4</c:v>
                </c:pt>
                <c:pt idx="4">
                  <c:v>9</c:v>
                </c:pt>
                <c:pt idx="5">
                  <c:v>13</c:v>
                </c:pt>
                <c:pt idx="6">
                  <c:v>10</c:v>
                </c:pt>
                <c:pt idx="7">
                  <c:v>12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5-4415-AA3A-A891C0879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74656"/>
        <c:axId val="47342336"/>
      </c:barChart>
      <c:catAx>
        <c:axId val="699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342336"/>
        <c:crosses val="autoZero"/>
        <c:auto val="1"/>
        <c:lblAlgn val="ctr"/>
        <c:lblOffset val="100"/>
        <c:noMultiLvlLbl val="0"/>
      </c:catAx>
      <c:valAx>
        <c:axId val="4734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974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93765866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i="1" dirty="0"/>
              <a:t>January </a:t>
            </a:r>
            <a:r>
              <a:rPr lang="en-US" sz="2800" i="1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sz="2800" i="1" dirty="0"/>
              <a:t> vs. January </a:t>
            </a:r>
            <a:r>
              <a:rPr lang="en-US" sz="2800" i="1" dirty="0">
                <a:solidFill>
                  <a:srgbClr val="FF000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35</cp:revision>
  <dcterms:created xsi:type="dcterms:W3CDTF">2014-11-06T14:42:00Z</dcterms:created>
  <dcterms:modified xsi:type="dcterms:W3CDTF">2021-05-13T13:54:56Z</dcterms:modified>
</cp:coreProperties>
</file>