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9203871898041"/>
          <c:y val="5.5959132508545784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84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3B-4C02-9FC8-F60037047189}"/>
                </c:ext>
              </c:extLst>
            </c:dLbl>
            <c:dLbl>
              <c:idx val="1"/>
              <c:layout>
                <c:manualLayout>
                  <c:x val="-3.0380566375146395E-3"/>
                  <c:y val="6.576488034396402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3B-4C02-9FC8-F60037047189}"/>
                </c:ext>
              </c:extLst>
            </c:dLbl>
            <c:dLbl>
              <c:idx val="2"/>
              <c:layout>
                <c:manualLayout>
                  <c:x val="-4.5710597435198652E-3"/>
                  <c:y val="7.59610835249275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3B-4C02-9FC8-F60037047189}"/>
                </c:ext>
              </c:extLst>
            </c:dLbl>
            <c:dLbl>
              <c:idx val="3"/>
              <c:layout>
                <c:manualLayout>
                  <c:x val="-1.6391245348569703E-2"/>
                  <c:y val="-5.3323747978089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3B-4C02-9FC8-F60037047189}"/>
                </c:ext>
              </c:extLst>
            </c:dLbl>
            <c:dLbl>
              <c:idx val="4"/>
              <c:layout>
                <c:manualLayout>
                  <c:x val="-9.6908006894725254E-3"/>
                  <c:y val="-2.7286249644897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3B-4C02-9FC8-F60037047189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160019</c:v>
                </c:pt>
                <c:pt idx="1">
                  <c:v>178661</c:v>
                </c:pt>
                <c:pt idx="2">
                  <c:v>120244</c:v>
                </c:pt>
                <c:pt idx="3">
                  <c:v>197288</c:v>
                </c:pt>
                <c:pt idx="4">
                  <c:v>266052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3B-4C02-9FC8-F600370471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8990014176024371E-3"/>
                  <c:y val="-2.6968138188423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3B-4C02-9FC8-F60037047189}"/>
                </c:ext>
              </c:extLst>
            </c:dLbl>
            <c:dLbl>
              <c:idx val="1"/>
              <c:layout>
                <c:manualLayout>
                  <c:x val="3.8418615559441212E-2"/>
                  <c:y val="3.0092285091386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3B-4C02-9FC8-F60037047189}"/>
                </c:ext>
              </c:extLst>
            </c:dLbl>
            <c:dLbl>
              <c:idx val="2"/>
              <c:layout>
                <c:manualLayout>
                  <c:x val="8.0779239105752739E-3"/>
                  <c:y val="-4.4792966661566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3B-4C02-9FC8-F60037047189}"/>
                </c:ext>
              </c:extLst>
            </c:dLbl>
            <c:dLbl>
              <c:idx val="3"/>
              <c:layout>
                <c:manualLayout>
                  <c:x val="-1.2040800913069121E-2"/>
                  <c:y val="1.7891878906916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3B-4C02-9FC8-F60037047189}"/>
                </c:ext>
              </c:extLst>
            </c:dLbl>
            <c:dLbl>
              <c:idx val="4"/>
              <c:layout>
                <c:manualLayout>
                  <c:x val="9.2687000044222728E-3"/>
                  <c:y val="1.0030341581628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3B-4C02-9FC8-F60037047189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195696</c:v>
                </c:pt>
                <c:pt idx="1">
                  <c:v>182846</c:v>
                </c:pt>
                <c:pt idx="2">
                  <c:v>139548</c:v>
                </c:pt>
                <c:pt idx="3">
                  <c:v>223747</c:v>
                </c:pt>
                <c:pt idx="4">
                  <c:v>253137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3B-4C02-9FC8-F60037047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0466688"/>
        <c:axId val="60468224"/>
      </c:barChart>
      <c:catAx>
        <c:axId val="604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468224"/>
        <c:crosses val="autoZero"/>
        <c:auto val="1"/>
        <c:lblAlgn val="ctr"/>
        <c:lblOffset val="100"/>
        <c:noMultiLvlLbl val="0"/>
      </c:catAx>
      <c:valAx>
        <c:axId val="60468224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0466688"/>
        <c:crosses val="autoZero"/>
        <c:crossBetween val="between"/>
        <c:majorUnit val="20000"/>
      </c:valAx>
      <c:spPr>
        <a:noFill/>
        <a:ln w="25057">
          <a:noFill/>
        </a:ln>
      </c:spPr>
    </c:plotArea>
    <c:legend>
      <c:legendPos val="r"/>
      <c:layout>
        <c:manualLayout>
          <c:xMode val="edge"/>
          <c:yMode val="edge"/>
          <c:x val="0.87397899649942556"/>
          <c:y val="0.3971631205673759"/>
          <c:w val="9.6849474912485467E-2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March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858724"/>
              </p:ext>
            </p:extLst>
          </p:nvPr>
        </p:nvGraphicFramePr>
        <p:xfrm>
          <a:off x="533400" y="2667000"/>
          <a:ext cx="8050212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767</TotalTime>
  <Words>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155</cp:revision>
  <dcterms:created xsi:type="dcterms:W3CDTF">2011-01-28T19:52:16Z</dcterms:created>
  <dcterms:modified xsi:type="dcterms:W3CDTF">2021-05-13T14:53:50Z</dcterms:modified>
</cp:coreProperties>
</file>